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-25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932033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198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209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1600" y="365125"/>
            <a:ext cx="8712200" cy="1325563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0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5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080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976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6943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14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36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6830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E6428-37EC-45EC-B45F-6798F6DB2DD5}" type="datetimeFigureOut">
              <a:rPr lang="en-US" smtClean="0"/>
              <a:pPr/>
              <a:t>3/5/2019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D5E9-0CB6-4F46-98B2-2141407C8B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8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0315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0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706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drawing of a person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dirty="0"/>
              <a:t>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28" y="1703691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400" dirty="0"/>
              <a:t>The mission of Theta Psi Upsilon Sorority, Incorporated is to empower, encourage and support women without hindering their </a:t>
            </a:r>
            <a:r>
              <a:rPr lang="en-US" sz="2400" dirty="0" smtClean="0"/>
              <a:t>success.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41976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706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drawing of a person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b="1" dirty="0"/>
              <a:t>Vision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6428" y="1953127"/>
            <a:ext cx="6467867" cy="3450613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dirty="0"/>
              <a:t>Our vision is to have members within thriving chapters across the world  </a:t>
            </a:r>
          </a:p>
          <a:p>
            <a:r>
              <a:rPr lang="en-US" sz="2400" dirty="0"/>
              <a:t>Set a new standard for Sisterhood as a driving force within our organization</a:t>
            </a:r>
          </a:p>
          <a:p>
            <a:r>
              <a:rPr lang="en-US" sz="2400" dirty="0"/>
              <a:t>Be an organization that </a:t>
            </a:r>
            <a:r>
              <a:rPr lang="en-US" sz="2400" dirty="0" smtClean="0"/>
              <a:t>chooses </a:t>
            </a:r>
            <a:r>
              <a:rPr lang="en-US" sz="2400" dirty="0"/>
              <a:t>QUALITY over QUANTITY when it comes to membership</a:t>
            </a:r>
          </a:p>
          <a:p>
            <a:r>
              <a:rPr lang="en-US" sz="2400" dirty="0"/>
              <a:t>Redefine the true meaning of sisterhood</a:t>
            </a:r>
          </a:p>
          <a:p>
            <a:r>
              <a:rPr lang="en-US" sz="2400" dirty="0"/>
              <a:t>Support one another in growth, respect and love</a:t>
            </a:r>
          </a:p>
          <a:p>
            <a:r>
              <a:rPr lang="en-US" sz="2400" dirty="0"/>
              <a:t>Build our Sorority with professional women to inspire each other in all aspects of life </a:t>
            </a:r>
          </a:p>
          <a:p>
            <a:r>
              <a:rPr lang="en-US" sz="2400" dirty="0"/>
              <a:t>Mentor women to make better life decisions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7305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bg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drawing of a person&#10;&#10;Description generated with high confide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632" y="803049"/>
            <a:ext cx="2470743" cy="2470743"/>
          </a:xfrm>
          <a:prstGeom prst="rect">
            <a:avLst/>
          </a:prstGeom>
          <a:effectLst/>
        </p:spPr>
      </p:pic>
      <p:pic>
        <p:nvPicPr>
          <p:cNvPr id="6" name="Picture 5" descr="A group of people posing for a photo&#10;&#10;Description generated with very high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672" y="3670395"/>
            <a:ext cx="3026663" cy="20202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>
            <a:normAutofit/>
          </a:bodyPr>
          <a:lstStyle/>
          <a:p>
            <a:r>
              <a:rPr lang="en-US" b="1" dirty="0"/>
              <a:t>Accomplishing 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6880" y="2438400"/>
            <a:ext cx="6422848" cy="3785419"/>
          </a:xfrm>
        </p:spPr>
        <p:txBody>
          <a:bodyPr>
            <a:normAutofit/>
          </a:bodyPr>
          <a:lstStyle/>
          <a:p>
            <a:r>
              <a:rPr lang="en-US" sz="2000" dirty="0"/>
              <a:t>Extending a non-judgmental hand of support to women everywhere</a:t>
            </a:r>
          </a:p>
          <a:p>
            <a:r>
              <a:rPr lang="en-US" sz="2000" dirty="0"/>
              <a:t>Encourage membership of </a:t>
            </a:r>
            <a:r>
              <a:rPr lang="en-US" sz="2000" dirty="0" smtClean="0"/>
              <a:t>diverse educational levels</a:t>
            </a:r>
            <a:r>
              <a:rPr lang="en-US" sz="2000" dirty="0"/>
              <a:t>, cultures, languages and religions</a:t>
            </a:r>
          </a:p>
          <a:p>
            <a:r>
              <a:rPr lang="en-US" sz="2000" dirty="0"/>
              <a:t>Providing support by upholding the principles of our Sorority, and the support of one another</a:t>
            </a:r>
          </a:p>
          <a:p>
            <a:r>
              <a:rPr lang="en-US" sz="2000" dirty="0"/>
              <a:t>Being a vital member </a:t>
            </a:r>
          </a:p>
          <a:p>
            <a:r>
              <a:rPr lang="en-US" sz="2000" dirty="0"/>
              <a:t>Being a loyal member</a:t>
            </a:r>
          </a:p>
          <a:p>
            <a:r>
              <a:rPr lang="en-US" sz="2000" dirty="0"/>
              <a:t>Provide commitment and service to our community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01178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drawing of a person&#10;&#10;Description generated with high confidenc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56259" y="2828925"/>
            <a:ext cx="3388994" cy="3388994"/>
          </a:xfrm>
          <a:prstGeom prst="rect">
            <a:avLst/>
          </a:prstGeom>
        </p:spPr>
      </p:pic>
      <p:pic>
        <p:nvPicPr>
          <p:cNvPr id="5" name="Picture 4" descr="A picture containing cake, indoor, birthday, candle&#10;&#10;Description generated with very high confidenc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2913" y="306909"/>
            <a:ext cx="3435684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 b="1" dirty="0"/>
              <a:t>Sustaining our Vision Through:</a:t>
            </a:r>
            <a:r>
              <a:rPr lang="en-US" sz="4000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r>
              <a:rPr lang="en-US" sz="2400" dirty="0"/>
              <a:t>Education</a:t>
            </a:r>
          </a:p>
          <a:p>
            <a:r>
              <a:rPr lang="en-US" sz="2400" dirty="0"/>
              <a:t>Community Service</a:t>
            </a:r>
          </a:p>
          <a:p>
            <a:r>
              <a:rPr lang="en-US" sz="2400" dirty="0"/>
              <a:t>Personal Encouragement</a:t>
            </a:r>
          </a:p>
          <a:p>
            <a:r>
              <a:rPr lang="en-US" sz="2400" dirty="0"/>
              <a:t>Networking</a:t>
            </a:r>
          </a:p>
          <a:p>
            <a:r>
              <a:rPr lang="en-US" sz="2400" dirty="0"/>
              <a:t>Goal Setting</a:t>
            </a:r>
          </a:p>
          <a:p>
            <a:r>
              <a:rPr lang="en-US" sz="2400" dirty="0"/>
              <a:t>Personal Enrichment </a:t>
            </a:r>
          </a:p>
          <a:p>
            <a:r>
              <a:rPr lang="en-US" sz="2400" dirty="0"/>
              <a:t>Unity</a:t>
            </a:r>
          </a:p>
        </p:txBody>
      </p:sp>
    </p:spTree>
    <p:extLst>
      <p:ext uri="{BB962C8B-B14F-4D97-AF65-F5344CB8AC3E}">
        <p14:creationId xmlns:p14="http://schemas.microsoft.com/office/powerpoint/2010/main" xmlns="" val="144858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>
            <a:solidFill>
              <a:srgbClr val="7065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A drawing of a person&#10;&#10;Description generated with high confidence"/>
          <p:cNvPicPr>
            <a:picLocks noChangeAspect="1"/>
          </p:cNvPicPr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61" r="-8" b="-8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627564"/>
            <a:ext cx="7820025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How can you become a member….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8" y="2007477"/>
            <a:ext cx="7504385" cy="3962400"/>
          </a:xfrm>
        </p:spPr>
        <p:txBody>
          <a:bodyPr anchor="ctr">
            <a:normAutofit/>
          </a:bodyPr>
          <a:lstStyle/>
          <a:p>
            <a:r>
              <a:rPr lang="en-US" sz="1300" dirty="0"/>
              <a:t>- Must be 18 years of age or older</a:t>
            </a:r>
          </a:p>
          <a:p>
            <a:r>
              <a:rPr lang="en-US" sz="1300" dirty="0"/>
              <a:t>- Must have </a:t>
            </a:r>
            <a:r>
              <a:rPr lang="en-US" sz="1300" dirty="0" smtClean="0"/>
              <a:t>a high </a:t>
            </a:r>
            <a:r>
              <a:rPr lang="en-US" sz="1300" dirty="0"/>
              <a:t>school diploma/equivalent or higher*</a:t>
            </a:r>
          </a:p>
          <a:p>
            <a:r>
              <a:rPr lang="en-US" sz="1300" dirty="0"/>
              <a:t>- Must be willing to complete recruitment consultation</a:t>
            </a:r>
            <a:r>
              <a:rPr lang="en-US" sz="1300" dirty="0" smtClean="0"/>
              <a:t>, background </a:t>
            </a:r>
            <a:r>
              <a:rPr lang="en-US" sz="1300" dirty="0"/>
              <a:t>check, and </a:t>
            </a:r>
            <a:r>
              <a:rPr lang="en-US" sz="1300" dirty="0" smtClean="0"/>
              <a:t> the intake process</a:t>
            </a:r>
            <a:endParaRPr lang="en-US" sz="1300" dirty="0"/>
          </a:p>
          <a:p>
            <a:r>
              <a:rPr lang="en-US" sz="1300" dirty="0"/>
              <a:t>- Must pay all dues in a timely fashion</a:t>
            </a:r>
          </a:p>
          <a:p>
            <a:r>
              <a:rPr lang="en-US" sz="1300" dirty="0"/>
              <a:t>- Must participate in organization functions</a:t>
            </a:r>
          </a:p>
          <a:p>
            <a:r>
              <a:rPr lang="en-US" sz="1300" dirty="0"/>
              <a:t>- Must have high ethical and moral standards</a:t>
            </a:r>
          </a:p>
          <a:p>
            <a:r>
              <a:rPr lang="en-US" sz="1300" dirty="0"/>
              <a:t>- Membership can only be obtained by completing the Sorority's official 6 week process</a:t>
            </a:r>
          </a:p>
          <a:p>
            <a:r>
              <a:rPr lang="en-US" sz="1300" dirty="0"/>
              <a:t>- Prospective members must possess </a:t>
            </a:r>
            <a:r>
              <a:rPr lang="en-US" sz="1300" dirty="0" smtClean="0"/>
              <a:t>enthusiasm, talents and servitude while promoting and implementing the extended policies </a:t>
            </a:r>
            <a:r>
              <a:rPr lang="en-US" sz="1300" dirty="0"/>
              <a:t>and programs of Theta Psi Upsilon Sorority, Incorporated</a:t>
            </a:r>
          </a:p>
          <a:p>
            <a:r>
              <a:rPr lang="en-US" sz="1300" dirty="0"/>
              <a:t>- Must be willing to serve the community through community service </a:t>
            </a:r>
            <a:r>
              <a:rPr lang="en-US" sz="1300" dirty="0" smtClean="0"/>
              <a:t>initiatives </a:t>
            </a:r>
            <a:endParaRPr lang="en-US" sz="1300" dirty="0"/>
          </a:p>
          <a:p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xmlns="" val="3016438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21972"/>
            <a:ext cx="10515600" cy="18063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cs typeface="Aldhabi" panose="020B0604020202020204" pitchFamily="2" charset="-78"/>
              </a:rPr>
              <a:t>We hope you </a:t>
            </a:r>
            <a:r>
              <a:rPr lang="en-US" sz="4400" dirty="0" smtClean="0">
                <a:cs typeface="Aldhabi" panose="020B0604020202020204" pitchFamily="2" charset="-78"/>
              </a:rPr>
              <a:t>choose </a:t>
            </a:r>
            <a:r>
              <a:rPr lang="en-US" sz="4400" dirty="0">
                <a:cs typeface="Aldhabi" panose="020B0604020202020204" pitchFamily="2" charset="-78"/>
              </a:rPr>
              <a:t>us as your gateway to serving your community, and a </a:t>
            </a:r>
            <a:r>
              <a:rPr lang="en-US" sz="4400" dirty="0" smtClean="0">
                <a:cs typeface="Aldhabi" panose="020B0604020202020204" pitchFamily="2" charset="-78"/>
              </a:rPr>
              <a:t>newly </a:t>
            </a:r>
            <a:r>
              <a:rPr lang="en-US" sz="4400" dirty="0">
                <a:cs typeface="Aldhabi" panose="020B0604020202020204" pitchFamily="2" charset="-78"/>
              </a:rPr>
              <a:t>found </a:t>
            </a:r>
            <a:r>
              <a:rPr lang="en-US" sz="4400" dirty="0" smtClean="0">
                <a:cs typeface="Aldhabi" panose="020B0604020202020204" pitchFamily="2" charset="-78"/>
              </a:rPr>
              <a:t>Sisterhood.</a:t>
            </a:r>
            <a:endParaRPr lang="en-US" sz="4400" dirty="0">
              <a:cs typeface="Aldhabi" panose="020B0604020202020204" pitchFamily="2" charset="-7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2128369"/>
            <a:ext cx="10515600" cy="39612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850" y="2195727"/>
            <a:ext cx="10515600" cy="382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489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285</TotalTime>
  <Words>243</Words>
  <Application>Microsoft Office PowerPoint</Application>
  <PresentationFormat>Custom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Mission</vt:lpstr>
      <vt:lpstr>Vision </vt:lpstr>
      <vt:lpstr>Accomplishing Our Mission</vt:lpstr>
      <vt:lpstr>Sustaining our Vision Through: </vt:lpstr>
      <vt:lpstr>How can you become a member….</vt:lpstr>
      <vt:lpstr>We hope you choose us as your gateway to serving your community, and a newly found Sisterhood.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</dc:title>
  <dc:creator>Delsina West</dc:creator>
  <cp:lastModifiedBy>Owner</cp:lastModifiedBy>
  <cp:revision>21</cp:revision>
  <dcterms:created xsi:type="dcterms:W3CDTF">2017-04-08T18:45:15Z</dcterms:created>
  <dcterms:modified xsi:type="dcterms:W3CDTF">2019-03-06T01:23:31Z</dcterms:modified>
</cp:coreProperties>
</file>